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64" r:id="rId5"/>
    <p:sldId id="265" r:id="rId6"/>
    <p:sldId id="258" r:id="rId7"/>
    <p:sldId id="266" r:id="rId8"/>
    <p:sldId id="267" r:id="rId9"/>
    <p:sldId id="259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1"/>
            <a:ext cx="4343162" cy="640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4352" y="188640"/>
            <a:ext cx="4415170" cy="6480720"/>
          </a:xfrm>
        </p:spPr>
        <p:txBody>
          <a:bodyPr>
            <a:normAutofit/>
          </a:bodyPr>
          <a:lstStyle/>
          <a:p>
            <a:endParaRPr lang="tt-RU" sz="2800" b="1" dirty="0" smtClean="0">
              <a:solidFill>
                <a:schemeClr val="tx1"/>
              </a:solidFill>
            </a:endParaRPr>
          </a:p>
          <a:p>
            <a:r>
              <a:rPr lang="tt-RU" sz="2800" b="1" dirty="0" smtClean="0">
                <a:solidFill>
                  <a:schemeClr val="tx1"/>
                </a:solidFill>
              </a:rPr>
              <a:t>Тема:</a:t>
            </a:r>
            <a:endParaRPr lang="tt-RU" sz="2800" b="1" dirty="0">
              <a:solidFill>
                <a:schemeClr val="tx1"/>
              </a:solidFill>
            </a:endParaRPr>
          </a:p>
          <a:p>
            <a:endParaRPr lang="tt-RU" sz="2800" b="1" dirty="0" smtClean="0">
              <a:solidFill>
                <a:schemeClr val="tx1"/>
              </a:solidFill>
            </a:endParaRPr>
          </a:p>
          <a:p>
            <a:r>
              <a:rPr lang="tt-RU" sz="2800" b="1" dirty="0" smtClean="0">
                <a:solidFill>
                  <a:schemeClr val="tx1"/>
                </a:solidFill>
              </a:rPr>
              <a:t> Татар </a:t>
            </a:r>
            <a:r>
              <a:rPr lang="tt-RU" sz="2800" b="1" dirty="0">
                <a:solidFill>
                  <a:schemeClr val="tx1"/>
                </a:solidFill>
              </a:rPr>
              <a:t>теле дәресләрендә “6 эшләпә” ысулын куллану</a:t>
            </a:r>
            <a:r>
              <a:rPr lang="tt-RU" sz="2800" b="1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endParaRPr lang="tt-RU" sz="2800" b="1" dirty="0" smtClean="0">
              <a:solidFill>
                <a:schemeClr val="tx1"/>
              </a:solidFill>
            </a:endParaRPr>
          </a:p>
          <a:p>
            <a:r>
              <a:rPr lang="tt-RU" sz="2800" b="1" dirty="0" smtClean="0">
                <a:solidFill>
                  <a:schemeClr val="tx1"/>
                </a:solidFill>
              </a:rPr>
              <a:t>Максат:</a:t>
            </a:r>
            <a:endParaRPr lang="ru-RU" sz="2800" b="1" dirty="0">
              <a:solidFill>
                <a:schemeClr val="tx1"/>
              </a:solidFill>
            </a:endParaRPr>
          </a:p>
          <a:p>
            <a:r>
              <a:rPr lang="tt-RU" sz="1800" dirty="0">
                <a:solidFill>
                  <a:schemeClr val="tx1"/>
                </a:solidFill>
              </a:rPr>
              <a:t>-</a:t>
            </a:r>
            <a:r>
              <a:rPr lang="tt-RU" sz="1800" dirty="0" smtClean="0">
                <a:solidFill>
                  <a:schemeClr val="tx1"/>
                </a:solidFill>
              </a:rPr>
              <a:t>Бу </a:t>
            </a:r>
            <a:r>
              <a:rPr lang="tt-RU" sz="1800" dirty="0">
                <a:solidFill>
                  <a:schemeClr val="tx1"/>
                </a:solidFill>
              </a:rPr>
              <a:t>ысул ярдәмендә дәрестә эшләү тәҗрибәсе белән уртаклашу.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tt-RU" sz="1800" dirty="0">
                <a:solidFill>
                  <a:schemeClr val="tx1"/>
                </a:solidFill>
              </a:rPr>
              <a:t> </a:t>
            </a:r>
            <a:r>
              <a:rPr lang="tt-RU" sz="1800" dirty="0" smtClean="0">
                <a:solidFill>
                  <a:schemeClr val="tx1"/>
                </a:solidFill>
              </a:rPr>
              <a:t>       -Ысулны </a:t>
            </a:r>
            <a:r>
              <a:rPr lang="tt-RU" sz="1800" dirty="0">
                <a:solidFill>
                  <a:schemeClr val="tx1"/>
                </a:solidFill>
              </a:rPr>
              <a:t>этаплы куллану моделен </a:t>
            </a:r>
            <a:r>
              <a:rPr lang="tt-RU" sz="1800" dirty="0" smtClean="0">
                <a:solidFill>
                  <a:schemeClr val="tx1"/>
                </a:solidFill>
              </a:rPr>
              <a:t>төзү.</a:t>
            </a:r>
            <a:endParaRPr lang="tt-RU" sz="1800" dirty="0">
              <a:solidFill>
                <a:schemeClr val="tx1"/>
              </a:solidFill>
            </a:endParaRPr>
          </a:p>
          <a:p>
            <a:r>
              <a:rPr lang="tt-RU" sz="1800" dirty="0" smtClean="0">
                <a:solidFill>
                  <a:schemeClr val="tx1"/>
                </a:solidFill>
              </a:rPr>
              <a:t>     -Мастер-класста катнашучыларның “Алты эшләпә” ысулын педагогик    эшчәнлекләрендә куллануга кызыксыну уяту.</a:t>
            </a:r>
            <a:endParaRPr lang="ru-RU" sz="1800" dirty="0" smtClean="0">
              <a:solidFill>
                <a:schemeClr val="tx1"/>
              </a:solidFill>
            </a:endParaRPr>
          </a:p>
          <a:p>
            <a:pPr fontAlgn="base"/>
            <a:r>
              <a:rPr lang="tt-RU" sz="1800" b="1" dirty="0"/>
              <a:t> </a:t>
            </a:r>
            <a:endParaRPr lang="ru-RU" sz="1800" dirty="0"/>
          </a:p>
          <a:p>
            <a:pPr algn="l"/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476" y="908720"/>
            <a:ext cx="4680520" cy="378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33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tt-RU" i="1" dirty="0"/>
              <a:t>Көнегезне елмаюдан башлагыз!</a:t>
            </a:r>
            <a:endParaRPr lang="ru-RU" dirty="0"/>
          </a:p>
          <a:p>
            <a:pPr lvl="0"/>
            <a:r>
              <a:rPr lang="tt-RU" i="1" dirty="0"/>
              <a:t>Х</a:t>
            </a:r>
            <a:r>
              <a:rPr lang="ru-RU" i="1" dirty="0" err="1"/>
              <a:t>ыяллары</a:t>
            </a:r>
            <a:r>
              <a:rPr lang="tt-RU" i="1" dirty="0"/>
              <a:t>гыз </a:t>
            </a:r>
            <a:r>
              <a:rPr lang="ru-RU" i="1" dirty="0" err="1"/>
              <a:t>тормышка</a:t>
            </a:r>
            <a:r>
              <a:rPr lang="ru-RU" i="1" dirty="0"/>
              <a:t> </a:t>
            </a:r>
            <a:r>
              <a:rPr lang="ru-RU" i="1" dirty="0" err="1"/>
              <a:t>аш</a:t>
            </a:r>
            <a:r>
              <a:rPr lang="tt-RU" i="1" dirty="0"/>
              <a:t>сын!</a:t>
            </a:r>
            <a:endParaRPr lang="ru-RU" dirty="0"/>
          </a:p>
          <a:p>
            <a:pPr lvl="0"/>
            <a:r>
              <a:rPr lang="tt-RU" i="1" dirty="0" smtClean="0"/>
              <a:t>Язмыш </a:t>
            </a:r>
            <a:r>
              <a:rPr lang="tt-RU" i="1" dirty="0"/>
              <a:t>сезгә  бары тик игелекле, изгелекле язлар гына бүләк итсен!</a:t>
            </a:r>
            <a:endParaRPr lang="ru-RU" dirty="0"/>
          </a:p>
          <a:p>
            <a:pPr lvl="0"/>
            <a:r>
              <a:rPr lang="tt-RU" i="1" dirty="0"/>
              <a:t>Бер урынына ун булсын, эшләрең гел уң булсын!</a:t>
            </a:r>
            <a:endParaRPr lang="ru-RU" dirty="0"/>
          </a:p>
          <a:p>
            <a:pPr lvl="0"/>
            <a:r>
              <a:rPr lang="tt-RU" i="1" dirty="0"/>
              <a:t>Тормыш юлыгыз  һәрчак балкып торсын!</a:t>
            </a:r>
            <a:endParaRPr lang="ru-RU" dirty="0"/>
          </a:p>
          <a:p>
            <a:pPr lvl="0"/>
            <a:r>
              <a:rPr lang="tt-RU" i="1" dirty="0"/>
              <a:t>Һәр яңа көн бәхет алып килсен</a:t>
            </a:r>
            <a:r>
              <a:rPr lang="tt-RU" i="1" dirty="0" smtClean="0"/>
              <a:t>!</a:t>
            </a:r>
          </a:p>
          <a:p>
            <a:pPr marL="0" lvl="0" indent="0">
              <a:buNone/>
            </a:pPr>
            <a:endParaRPr lang="tt-RU" i="1" dirty="0" smtClean="0"/>
          </a:p>
          <a:p>
            <a:pPr lvl="0"/>
            <a:endParaRPr lang="tt-RU" i="1" dirty="0"/>
          </a:p>
          <a:p>
            <a:pPr lvl="0"/>
            <a:endParaRPr lang="ru-RU" dirty="0"/>
          </a:p>
          <a:p>
            <a:pPr marL="0" indent="0" algn="ctr">
              <a:buNone/>
            </a:pPr>
            <a:r>
              <a:rPr lang="tt-RU" sz="6900" dirty="0" smtClean="0">
                <a:solidFill>
                  <a:srgbClr val="FF0000"/>
                </a:solidFill>
              </a:rPr>
              <a:t>Игътибарыгыз </a:t>
            </a:r>
            <a:r>
              <a:rPr lang="tt-RU" sz="6900" dirty="0">
                <a:solidFill>
                  <a:srgbClr val="FF0000"/>
                </a:solidFill>
              </a:rPr>
              <a:t>өчен бик зур рәхмәт!  </a:t>
            </a:r>
            <a:endParaRPr lang="ru-RU" sz="69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t-RU" sz="6900" b="1" dirty="0">
                <a:solidFill>
                  <a:srgbClr val="FF0000"/>
                </a:solidFill>
              </a:rPr>
              <a:t> </a:t>
            </a:r>
            <a:endParaRPr lang="ru-RU" sz="6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t-RU" i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81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Учитель\Documents\бан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813690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06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3407"/>
            <a:ext cx="449999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449999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221088"/>
            <a:ext cx="4499992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4" y="-243406"/>
            <a:ext cx="4644006" cy="266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4" y="2276872"/>
            <a:ext cx="464400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4" y="4221088"/>
            <a:ext cx="482453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12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74640" cy="6034682"/>
          </a:xfrm>
        </p:spPr>
        <p:txBody>
          <a:bodyPr>
            <a:normAutofit/>
          </a:bodyPr>
          <a:lstStyle/>
          <a:p>
            <a:r>
              <a:rPr lang="tt-RU" sz="3200" b="1" dirty="0"/>
              <a:t>Ак </a:t>
            </a:r>
            <a:r>
              <a:rPr lang="tt-RU" sz="3200" dirty="0"/>
              <a:t> калфакны киегез,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Хисләрегезне тыегыз.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Фактлар белән эш итеп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Төгәл фикер бирегез.</a:t>
            </a:r>
            <a:endParaRPr lang="ru-RU" sz="3200" dirty="0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280" y="1137033"/>
            <a:ext cx="5620192" cy="546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9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t-RU" b="1" dirty="0"/>
              <a:t>Сары</a:t>
            </a:r>
            <a:r>
              <a:rPr lang="tt-RU" dirty="0"/>
              <a:t>  </a:t>
            </a:r>
            <a:r>
              <a:rPr lang="tt-RU" dirty="0" smtClean="0"/>
              <a:t>калфак</a:t>
            </a:r>
          </a:p>
          <a:p>
            <a:pPr marL="0" indent="0">
              <a:buNone/>
            </a:pPr>
            <a:r>
              <a:rPr lang="tt-RU" dirty="0" smtClean="0"/>
              <a:t>киясең </a:t>
            </a:r>
            <a:r>
              <a:rPr lang="tt-RU" dirty="0"/>
              <a:t>дә,</a:t>
            </a:r>
            <a:endParaRPr lang="ru-RU" dirty="0"/>
          </a:p>
          <a:p>
            <a:pPr marL="0" indent="0">
              <a:buNone/>
            </a:pPr>
            <a:r>
              <a:rPr lang="tt-RU" dirty="0" smtClean="0"/>
              <a:t>Уңай </a:t>
            </a:r>
            <a:r>
              <a:rPr lang="tt-RU" dirty="0"/>
              <a:t>якны уйлыйсың.</a:t>
            </a:r>
            <a:endParaRPr lang="ru-RU" dirty="0"/>
          </a:p>
          <a:p>
            <a:pPr marL="0" indent="0">
              <a:buNone/>
            </a:pPr>
            <a:r>
              <a:rPr lang="tt-RU" dirty="0"/>
              <a:t>Төпле фикерләрең белән,</a:t>
            </a:r>
            <a:endParaRPr lang="ru-RU" dirty="0"/>
          </a:p>
          <a:p>
            <a:pPr marL="0" indent="0">
              <a:buNone/>
            </a:pPr>
            <a:r>
              <a:rPr lang="tt-RU" dirty="0"/>
              <a:t>Гел яхшыга юрыйсың.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8800"/>
            <a:ext cx="522809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79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3240360" cy="6120680"/>
          </a:xfrm>
        </p:spPr>
        <p:txBody>
          <a:bodyPr>
            <a:normAutofit/>
          </a:bodyPr>
          <a:lstStyle/>
          <a:p>
            <a:r>
              <a:rPr lang="tt-RU" sz="3200" b="1" dirty="0"/>
              <a:t>Кара</a:t>
            </a:r>
            <a:r>
              <a:rPr lang="tt-RU" sz="3200" dirty="0"/>
              <a:t>  калфак кию белән,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Кара фикерләр </a:t>
            </a:r>
            <a:r>
              <a:rPr lang="tt-RU" sz="3200" dirty="0" smtClean="0"/>
              <a:t>туа.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Тәнкыйть сүзләре белән,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 smtClean="0"/>
              <a:t>Җөмлә әйтергә була.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20688"/>
            <a:ext cx="511256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87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826768" cy="5688632"/>
          </a:xfrm>
        </p:spPr>
        <p:txBody>
          <a:bodyPr>
            <a:normAutofit/>
          </a:bodyPr>
          <a:lstStyle/>
          <a:p>
            <a:r>
              <a:rPr lang="tt-RU" sz="3200" b="1" dirty="0"/>
              <a:t>Кызыл</a:t>
            </a:r>
            <a:r>
              <a:rPr lang="tt-RU" sz="3200" dirty="0"/>
              <a:t> калфак кию белән,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/>
              <a:t>Хисләргә биреләсең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 smtClean="0"/>
              <a:t>Кайсы ошый,кайсы юк</a:t>
            </a:r>
            <a:r>
              <a:rPr lang="tt-RU" sz="3200" dirty="0"/>
              <a:t>?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smtClean="0"/>
              <a:t>Фикереңне белдерәсең.</a:t>
            </a:r>
            <a:endParaRPr lang="ru-RU" sz="32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64704"/>
            <a:ext cx="4464495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45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3322712" cy="5760640"/>
          </a:xfrm>
        </p:spPr>
        <p:txBody>
          <a:bodyPr>
            <a:normAutofit/>
          </a:bodyPr>
          <a:lstStyle/>
          <a:p>
            <a:r>
              <a:rPr lang="tt-RU" sz="3200" dirty="0"/>
              <a:t>Ә </a:t>
            </a:r>
            <a:r>
              <a:rPr lang="tt-RU" sz="3200" b="1" dirty="0"/>
              <a:t>яшел</a:t>
            </a:r>
            <a:r>
              <a:rPr lang="tt-RU" sz="3200" dirty="0"/>
              <a:t> калфакны </a:t>
            </a:r>
            <a:r>
              <a:rPr lang="tt-RU" sz="3200" dirty="0" smtClean="0"/>
              <a:t>кигәч,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 smtClean="0"/>
              <a:t>Иҗатка юл ачыла.</a:t>
            </a:r>
            <a:br>
              <a:rPr lang="tt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 smtClean="0"/>
              <a:t>Фикерләүләр, уйлаулар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 smtClean="0"/>
              <a:t>Барыбызга да кагыла.</a:t>
            </a:r>
            <a:endParaRPr lang="ru-RU" sz="32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08720"/>
            <a:ext cx="5040560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5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4114800" cy="5832648"/>
          </a:xfrm>
        </p:spPr>
        <p:txBody>
          <a:bodyPr>
            <a:normAutofit/>
          </a:bodyPr>
          <a:lstStyle/>
          <a:p>
            <a:r>
              <a:rPr lang="tt-RU" sz="3200" b="1" dirty="0"/>
              <a:t>Зәңгәр</a:t>
            </a:r>
            <a:r>
              <a:rPr lang="tt-RU" sz="3200" dirty="0"/>
              <a:t>  калфак киябез дә,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t-RU" sz="3200" dirty="0" smtClean="0"/>
              <a:t>Уңга-сулга карыйбыз.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 smtClean="0"/>
              <a:t>Фикерләребезне</a:t>
            </a:r>
            <a:r>
              <a:rPr lang="ru-RU" sz="3200" dirty="0" smtClean="0"/>
              <a:t> </a:t>
            </a:r>
            <a:r>
              <a:rPr lang="ru-RU" sz="3200" dirty="0" err="1" smtClean="0"/>
              <a:t>туплап</a:t>
            </a:r>
            <a:r>
              <a:rPr lang="ru-RU" sz="3200" dirty="0"/>
              <a:t>,</a:t>
            </a:r>
            <a:br>
              <a:rPr lang="ru-RU" sz="3200" dirty="0"/>
            </a:br>
            <a:r>
              <a:rPr lang="ru-RU" sz="3200" dirty="0" err="1" smtClean="0"/>
              <a:t>Нәтиҗәне</a:t>
            </a:r>
            <a:r>
              <a:rPr lang="ru-RU" sz="3200" dirty="0" smtClean="0"/>
              <a:t> </a:t>
            </a:r>
            <a:r>
              <a:rPr lang="ru-RU" sz="3200" smtClean="0"/>
              <a:t>ясыйбыз.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0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36712"/>
            <a:ext cx="417646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3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141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Ак  калфакны киегез, Хисләрегезне тыегыз. Фактлар белән эш итеп  Төгәл фикер бирегез.</vt:lpstr>
      <vt:lpstr>Презентация PowerPoint</vt:lpstr>
      <vt:lpstr>Кара  калфак кию белән, Кара фикерләр туа. Тәнкыйть сүзләре белән, Җөмлә әйтергә була.</vt:lpstr>
      <vt:lpstr>Кызыл калфак кию белән, Хисләргә биреләсең Кайсы ошый,кайсы юк?  Фикереңне белдерәсең.</vt:lpstr>
      <vt:lpstr>Ә яшел калфакны кигәч, Иҗатка юл ачыла.  Фикерләүләр, уйлаулар Барыбызга да кагыла.</vt:lpstr>
      <vt:lpstr>Зәңгәр  калфак киябез дә, Уңга-сулга карыйбыз. Фикерләребезне туплап, Нәтиҗәне ясыйбыз.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Nafis795</dc:creator>
  <cp:lastModifiedBy>Nafis795</cp:lastModifiedBy>
  <cp:revision>16</cp:revision>
  <dcterms:created xsi:type="dcterms:W3CDTF">2018-02-27T16:48:42Z</dcterms:created>
  <dcterms:modified xsi:type="dcterms:W3CDTF">2018-02-28T14:54:37Z</dcterms:modified>
</cp:coreProperties>
</file>